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5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1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7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6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7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3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52E9-4BAC-48A7-B1B4-D8FCD3E7A3A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21AC-530D-4A97-A286-86101AE8C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bourg.lfp.cuni.cz/Login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" y="2583142"/>
            <a:ext cx="9144000" cy="34176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02672" y="3324590"/>
            <a:ext cx="1554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Student</a:t>
            </a:r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0469" y="3854146"/>
            <a:ext cx="1554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Student1</a:t>
            </a:r>
            <a:endParaRPr lang="en-US" sz="1350" dirty="0"/>
          </a:p>
        </p:txBody>
      </p:sp>
      <p:sp>
        <p:nvSpPr>
          <p:cNvPr id="7" name="Šipka dolů 6"/>
          <p:cNvSpPr/>
          <p:nvPr/>
        </p:nvSpPr>
        <p:spPr>
          <a:xfrm rot="9641977">
            <a:off x="1711354" y="4448833"/>
            <a:ext cx="371213" cy="7046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ovéPole 7"/>
          <p:cNvSpPr txBox="1"/>
          <p:nvPr/>
        </p:nvSpPr>
        <p:spPr>
          <a:xfrm>
            <a:off x="290469" y="1442084"/>
            <a:ext cx="683873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Login to t</a:t>
            </a:r>
            <a:r>
              <a:rPr lang="cs-CZ" sz="1350" dirty="0"/>
              <a:t>he </a:t>
            </a:r>
            <a:r>
              <a:rPr lang="cs-CZ" sz="1350" dirty="0" err="1"/>
              <a:t>eSlide</a:t>
            </a:r>
            <a:r>
              <a:rPr lang="cs-CZ" sz="1350" dirty="0"/>
              <a:t> </a:t>
            </a:r>
            <a:r>
              <a:rPr lang="cs-CZ" sz="1350" dirty="0" err="1"/>
              <a:t>Manager</a:t>
            </a:r>
            <a:r>
              <a:rPr lang="en-US" sz="1350" dirty="0"/>
              <a:t>:</a:t>
            </a:r>
            <a:r>
              <a:rPr lang="cs-CZ" sz="1350" dirty="0"/>
              <a:t> </a:t>
            </a:r>
          </a:p>
          <a:p>
            <a:r>
              <a:rPr lang="cs-CZ" sz="1350" dirty="0"/>
              <a:t>		</a:t>
            </a:r>
          </a:p>
          <a:p>
            <a:r>
              <a:rPr lang="cs-CZ" sz="1350" dirty="0"/>
              <a:t>		U</a:t>
            </a:r>
            <a:r>
              <a:rPr lang="en-US" sz="1350" dirty="0" err="1"/>
              <a:t>sername</a:t>
            </a:r>
            <a:r>
              <a:rPr lang="en-US" sz="1350" dirty="0"/>
              <a:t>: Student</a:t>
            </a:r>
          </a:p>
          <a:p>
            <a:r>
              <a:rPr lang="en-US" sz="1350" dirty="0"/>
              <a:t>		Password:   Student1</a:t>
            </a:r>
          </a:p>
          <a:p>
            <a:r>
              <a:rPr lang="en-US" sz="1350" dirty="0"/>
              <a:t>				Then press “User login” button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7059" y="378829"/>
            <a:ext cx="86999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Start with  </a:t>
            </a:r>
            <a:r>
              <a:rPr lang="cs-CZ" sz="1350" dirty="0">
                <a:hlinkClick r:id="rId3"/>
              </a:rPr>
              <a:t>https://</a:t>
            </a:r>
            <a:r>
              <a:rPr lang="cs-CZ" sz="1350" dirty="0" smtClean="0">
                <a:hlinkClick r:id="rId3"/>
              </a:rPr>
              <a:t>lebourg.lfp.cuni.cz/Login.php</a:t>
            </a:r>
            <a:r>
              <a:rPr lang="en-US" sz="1350" dirty="0" smtClean="0"/>
              <a:t> page.</a:t>
            </a:r>
          </a:p>
          <a:p>
            <a:r>
              <a:rPr lang="en-US" sz="1350" dirty="0" smtClean="0"/>
              <a:t>  </a:t>
            </a:r>
          </a:p>
          <a:p>
            <a:r>
              <a:rPr lang="en-US" sz="1350" dirty="0" smtClean="0"/>
              <a:t>Note, </a:t>
            </a:r>
            <a:r>
              <a:rPr lang="en-US" sz="1350" b="1" u="sng" dirty="0" smtClean="0"/>
              <a:t>from </a:t>
            </a:r>
            <a:r>
              <a:rPr lang="en-US" sz="1350" b="1" u="sng" dirty="0"/>
              <a:t>the faculty network only!!!</a:t>
            </a:r>
          </a:p>
        </p:txBody>
      </p:sp>
    </p:spTree>
    <p:extLst>
      <p:ext uri="{BB962C8B-B14F-4D97-AF65-F5344CB8AC3E}">
        <p14:creationId xmlns:p14="http://schemas.microsoft.com/office/powerpoint/2010/main" val="417738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4" y="490669"/>
            <a:ext cx="9144000" cy="2759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23607" y="119019"/>
            <a:ext cx="79150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Sort the data using </a:t>
            </a:r>
            <a:r>
              <a:rPr lang="en-US" sz="1350" u="sng" dirty="0"/>
              <a:t>advantage sort </a:t>
            </a:r>
            <a:r>
              <a:rPr lang="en-US" sz="1350" dirty="0"/>
              <a:t>or by </a:t>
            </a:r>
            <a:r>
              <a:rPr lang="en-US" sz="1350" u="sng" dirty="0"/>
              <a:t>selecting a data bars</a:t>
            </a:r>
            <a:r>
              <a:rPr lang="en-US" sz="1350" dirty="0"/>
              <a:t> in depending on your preferences: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841572" y="351813"/>
            <a:ext cx="1111598" cy="137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3835625" y="351813"/>
            <a:ext cx="345870" cy="2520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36190" y="3321516"/>
            <a:ext cx="69272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Select one or more </a:t>
            </a:r>
            <a:r>
              <a:rPr lang="en-US" sz="1350" dirty="0" err="1"/>
              <a:t>skans</a:t>
            </a:r>
            <a:r>
              <a:rPr lang="en-US" sz="1350" dirty="0"/>
              <a:t> and click a “View Images” button </a:t>
            </a:r>
          </a:p>
        </p:txBody>
      </p:sp>
      <p:sp>
        <p:nvSpPr>
          <p:cNvPr id="11" name="Šipka dolů 10"/>
          <p:cNvSpPr/>
          <p:nvPr/>
        </p:nvSpPr>
        <p:spPr>
          <a:xfrm rot="9641977">
            <a:off x="1296100" y="4251673"/>
            <a:ext cx="371213" cy="7046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/>
          <a:srcRect b="19837"/>
          <a:stretch/>
        </p:blipFill>
        <p:spPr>
          <a:xfrm>
            <a:off x="97104" y="3733627"/>
            <a:ext cx="9037040" cy="3071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Šipka dolů 12"/>
          <p:cNvSpPr/>
          <p:nvPr/>
        </p:nvSpPr>
        <p:spPr>
          <a:xfrm rot="9641977">
            <a:off x="1286244" y="3922411"/>
            <a:ext cx="371213" cy="7046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4149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971"/>
            <a:ext cx="9144000" cy="477377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1002" y="857250"/>
            <a:ext cx="66126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Now you can zoom and scroll through the selected section</a:t>
            </a:r>
          </a:p>
        </p:txBody>
      </p:sp>
    </p:spTree>
    <p:extLst>
      <p:ext uri="{BB962C8B-B14F-4D97-AF65-F5344CB8AC3E}">
        <p14:creationId xmlns:p14="http://schemas.microsoft.com/office/powerpoint/2010/main" val="89699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</p:spPr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option</a:t>
            </a:r>
            <a:r>
              <a:rPr lang="en-US" dirty="0" smtClean="0"/>
              <a:t> is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280" y="817221"/>
            <a:ext cx="69272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Select a “</a:t>
            </a:r>
            <a:r>
              <a:rPr lang="cs-CZ" sz="1350" dirty="0" err="1"/>
              <a:t>Specimens</a:t>
            </a:r>
            <a:r>
              <a:rPr lang="en-US" sz="1350" dirty="0"/>
              <a:t>” button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1" y="1230878"/>
            <a:ext cx="8770690" cy="1407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13197" y="2695363"/>
            <a:ext cx="852494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/>
              <a:t>You will be able to get to this section</a:t>
            </a:r>
            <a:r>
              <a:rPr lang="cs-CZ" sz="1350" dirty="0"/>
              <a:t> </a:t>
            </a:r>
            <a:r>
              <a:rPr lang="en-US" sz="1350" dirty="0"/>
              <a:t>using the “Courses” or “Lessons” buttons as well.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3020753"/>
            <a:ext cx="69272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Go to the respective specimen and select it using a “brain” button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9" y="3422070"/>
            <a:ext cx="8512450" cy="3000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Šipka dolů 9"/>
          <p:cNvSpPr/>
          <p:nvPr/>
        </p:nvSpPr>
        <p:spPr>
          <a:xfrm rot="6936794">
            <a:off x="824034" y="5851697"/>
            <a:ext cx="371213" cy="7046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ovéPole 10"/>
          <p:cNvSpPr txBox="1"/>
          <p:nvPr/>
        </p:nvSpPr>
        <p:spPr>
          <a:xfrm>
            <a:off x="238847" y="6523714"/>
            <a:ext cx="82736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Note that the order number of the specimen is respective to the summary of practical sessions (see our web-pages). </a:t>
            </a:r>
          </a:p>
        </p:txBody>
      </p:sp>
    </p:spTree>
    <p:extLst>
      <p:ext uri="{BB962C8B-B14F-4D97-AF65-F5344CB8AC3E}">
        <p14:creationId xmlns:p14="http://schemas.microsoft.com/office/powerpoint/2010/main" val="275437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6" y="1323063"/>
            <a:ext cx="8789566" cy="4677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267037" y="237093"/>
            <a:ext cx="692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Scroll down through the small lesson </a:t>
            </a:r>
            <a:r>
              <a:rPr lang="en-US" sz="1350" dirty="0" smtClean="0"/>
              <a:t>description</a:t>
            </a:r>
          </a:p>
          <a:p>
            <a:endParaRPr lang="en-US" sz="1350" dirty="0"/>
          </a:p>
          <a:p>
            <a:r>
              <a:rPr lang="en-US" sz="1350" dirty="0"/>
              <a:t> Select </a:t>
            </a:r>
            <a:r>
              <a:rPr lang="en-US" sz="1350" u="sng" dirty="0" smtClean="0"/>
              <a:t>the </a:t>
            </a:r>
            <a:r>
              <a:rPr lang="en-US" sz="1350" u="sng" dirty="0" err="1"/>
              <a:t>skans</a:t>
            </a:r>
            <a:r>
              <a:rPr lang="en-US" sz="1350" u="sng" dirty="0"/>
              <a:t> </a:t>
            </a:r>
            <a:r>
              <a:rPr lang="en-US" sz="1350" dirty="0"/>
              <a:t>and click a “View Images” button </a:t>
            </a:r>
          </a:p>
          <a:p>
            <a:endParaRPr lang="en-US" sz="1350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493614" y="877795"/>
            <a:ext cx="771733" cy="33057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Šipka dolů 7"/>
          <p:cNvSpPr/>
          <p:nvPr/>
        </p:nvSpPr>
        <p:spPr>
          <a:xfrm rot="8591175">
            <a:off x="1838699" y="3375533"/>
            <a:ext cx="371213" cy="7046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9839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0808"/>
            <a:ext cx="9144000" cy="480848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5278" y="816790"/>
            <a:ext cx="66126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Now you can zoom and scroll through the selected </a:t>
            </a:r>
            <a:r>
              <a:rPr lang="en-US" sz="1350" dirty="0" smtClean="0"/>
              <a:t>sections as well.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729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971"/>
            <a:ext cx="9144000" cy="4773779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 rot="13569332">
            <a:off x="8506438" y="1372170"/>
            <a:ext cx="371213" cy="70467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ovéPole 1"/>
          <p:cNvSpPr txBox="1"/>
          <p:nvPr/>
        </p:nvSpPr>
        <p:spPr>
          <a:xfrm>
            <a:off x="151002" y="857250"/>
            <a:ext cx="66126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Please, log out after finish your work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0574" y="6374670"/>
            <a:ext cx="66126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Have fun. Best.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43582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178</Words>
  <Application>Microsoft Office PowerPoint</Application>
  <PresentationFormat>Předvádění na obrazovce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Other option is: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Kolinko Yaroslav</dc:creator>
  <cp:lastModifiedBy>Havránková Jiřina</cp:lastModifiedBy>
  <cp:revision>14</cp:revision>
  <dcterms:created xsi:type="dcterms:W3CDTF">2020-03-21T16:29:16Z</dcterms:created>
  <dcterms:modified xsi:type="dcterms:W3CDTF">2020-05-18T08:15:26Z</dcterms:modified>
</cp:coreProperties>
</file>